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0" r:id="rId3"/>
    <p:sldId id="284" r:id="rId4"/>
    <p:sldId id="285" r:id="rId5"/>
    <p:sldId id="282" r:id="rId6"/>
    <p:sldId id="283" r:id="rId7"/>
    <p:sldId id="281" r:id="rId8"/>
    <p:sldId id="278" r:id="rId9"/>
    <p:sldId id="271" r:id="rId10"/>
  </p:sldIdLst>
  <p:sldSz cx="12192000" cy="6858000"/>
  <p:notesSz cx="6810375" cy="99425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287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07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24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37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6205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417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98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048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068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105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340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536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90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43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1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83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94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A34E1CE-3F1C-4762-9E86-67A463B040D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1244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74598" cy="608331"/>
          </a:xfrm>
        </p:spPr>
        <p:txBody>
          <a:bodyPr/>
          <a:lstStyle/>
          <a:p>
            <a:pPr algn="ctr"/>
            <a:r>
              <a:rPr lang="tr-TR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</a:t>
            </a:r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BELEDİYESİ</a:t>
            </a:r>
            <a:endParaRPr lang="tr-T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İçerik Yer Tutucusu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86" y="2467301"/>
            <a:ext cx="2776285" cy="2773312"/>
          </a:xfrm>
        </p:spPr>
      </p:pic>
      <p:sp>
        <p:nvSpPr>
          <p:cNvPr id="18" name="Unvan 3"/>
          <p:cNvSpPr txBox="1">
            <a:spLocks/>
          </p:cNvSpPr>
          <p:nvPr/>
        </p:nvSpPr>
        <p:spPr>
          <a:xfrm>
            <a:off x="491706" y="5855619"/>
            <a:ext cx="10110158" cy="608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ARSA</a:t>
            </a:r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SATIŞ İHALESİ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r="16061" b="14870"/>
          <a:stretch/>
        </p:blipFill>
        <p:spPr>
          <a:xfrm>
            <a:off x="-939956" y="1264730"/>
            <a:ext cx="13505746" cy="268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Yer Tutucusu 30"/>
          <p:cNvSpPr txBox="1">
            <a:spLocks/>
          </p:cNvSpPr>
          <p:nvPr/>
        </p:nvSpPr>
        <p:spPr>
          <a:xfrm>
            <a:off x="10339886" y="701361"/>
            <a:ext cx="865828" cy="5633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15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15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tr-TR" sz="12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SANAYİ TESİSİ VE BETON SANTRALİ PLANLI TAŞINMAZLAR</a:t>
            </a:r>
            <a:endParaRPr lang="tr-TR" sz="1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 b="9255"/>
          <a:stretch/>
        </p:blipFill>
        <p:spPr>
          <a:xfrm>
            <a:off x="654820" y="1145975"/>
            <a:ext cx="9770114" cy="5417285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val="254198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İlçesi, </a:t>
            </a:r>
            <a:r>
              <a:rPr lang="tr-TR" sz="1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Eğribucak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Mahallesi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16518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2" b="5794"/>
          <a:stretch/>
        </p:blipFill>
        <p:spPr>
          <a:xfrm>
            <a:off x="646111" y="1145975"/>
            <a:ext cx="9858880" cy="5324495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val="276845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İlçesi, </a:t>
            </a:r>
            <a:r>
              <a:rPr lang="tr-TR" sz="1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Eğribucak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Mahallesi,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16518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17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  <p:pic>
        <p:nvPicPr>
          <p:cNvPr id="36" name="Resim Yer Tutucusu 3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7" y="1284121"/>
            <a:ext cx="3108816" cy="4391014"/>
          </a:xfrm>
        </p:spPr>
      </p:pic>
      <p:sp>
        <p:nvSpPr>
          <p:cNvPr id="3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852489" y="5774249"/>
            <a:ext cx="2855368" cy="659189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MELİKGAZİ İLÇESİ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EĞRİBUCAK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MAHALLESİ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4" b="1977"/>
          <a:stretch/>
        </p:blipFill>
        <p:spPr>
          <a:xfrm>
            <a:off x="3801232" y="1280160"/>
            <a:ext cx="7312326" cy="4397632"/>
          </a:xfrm>
        </p:spPr>
      </p:pic>
      <p:sp>
        <p:nvSpPr>
          <p:cNvPr id="37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7159925" y="5774249"/>
            <a:ext cx="2576257" cy="87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Yüzölçümü 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13696,74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İnşaat Alanı 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6848,37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 </a:t>
            </a: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0.50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Yençok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SERBEST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tr-TR" sz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3851606" y="5773696"/>
            <a:ext cx="3058152" cy="747874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16518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ADA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PARSEL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BETON SANTRALİ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ALANI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İlçesi, </a:t>
            </a:r>
            <a:r>
              <a:rPr lang="tr-TR" sz="1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Eğribucak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Mahallesi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6310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17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b="11029"/>
          <a:stretch/>
        </p:blipFill>
        <p:spPr>
          <a:xfrm>
            <a:off x="809897" y="1152982"/>
            <a:ext cx="9685067" cy="5450413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val="20067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İlçesi, </a:t>
            </a:r>
            <a:r>
              <a:rPr lang="tr-TR" sz="1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Eğribucak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Mahallesi,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6310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17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17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  <p:pic>
        <p:nvPicPr>
          <p:cNvPr id="36" name="Resim Yer Tutucusu 3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7" y="1284121"/>
            <a:ext cx="3108816" cy="4391014"/>
          </a:xfrm>
        </p:spPr>
      </p:pic>
      <p:sp>
        <p:nvSpPr>
          <p:cNvPr id="3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852489" y="5774249"/>
            <a:ext cx="2855368" cy="659189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MELİKGAZİ İLÇESİ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EĞRİBUCAK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MAHALLESİ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b="6333"/>
          <a:stretch/>
        </p:blipFill>
        <p:spPr>
          <a:xfrm>
            <a:off x="3801231" y="1281466"/>
            <a:ext cx="7280967" cy="4396325"/>
          </a:xfrm>
        </p:spPr>
      </p:pic>
      <p:sp>
        <p:nvSpPr>
          <p:cNvPr id="37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7159925" y="5774249"/>
            <a:ext cx="2576257" cy="87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Yüzölçümü 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13246,96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İnşaat Alanı 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6623,48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 </a:t>
            </a: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0.50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Yençok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SERBEST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tr-TR" sz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3851606" y="5773696"/>
            <a:ext cx="3058152" cy="747874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6310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ADA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17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PARSEL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SANAYİ TESİSİ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ALANI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İlçesi, </a:t>
            </a:r>
            <a:r>
              <a:rPr lang="tr-TR" sz="1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Eğribucak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Mahallesi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12250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17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b="8979"/>
          <a:stretch/>
        </p:blipFill>
        <p:spPr>
          <a:xfrm>
            <a:off x="608863" y="1175657"/>
            <a:ext cx="9886101" cy="5251269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val="28746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İlçesi, </a:t>
            </a:r>
            <a:r>
              <a:rPr lang="tr-TR" sz="1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Eğribucak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Mahallesi,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12250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17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17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  <p:pic>
        <p:nvPicPr>
          <p:cNvPr id="36" name="Resim Yer Tutucusu 3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7" y="1284121"/>
            <a:ext cx="3108816" cy="4391014"/>
          </a:xfrm>
        </p:spPr>
      </p:pic>
      <p:sp>
        <p:nvSpPr>
          <p:cNvPr id="3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852489" y="5774249"/>
            <a:ext cx="2855368" cy="659189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MELİKGAZİ İLÇESİ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EĞRİBUCAK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MAHALLESİ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6" r="3003"/>
          <a:stretch/>
        </p:blipFill>
        <p:spPr>
          <a:xfrm>
            <a:off x="3770309" y="1281466"/>
            <a:ext cx="7333120" cy="4396325"/>
          </a:xfrm>
        </p:spPr>
      </p:pic>
      <p:sp>
        <p:nvSpPr>
          <p:cNvPr id="37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7159925" y="5774249"/>
            <a:ext cx="2576257" cy="87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Yüzölçümü 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3225,76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İnşaat Alanı 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1612,88 m² 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0.50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Yençok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: 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SERBEST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tr-TR" sz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3851606" y="5773696"/>
            <a:ext cx="3058152" cy="747874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12250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ADA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17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PARSEL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SANAYİ TESİSİ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ALANI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86" y="2467301"/>
            <a:ext cx="2776285" cy="2773312"/>
          </a:xfrm>
        </p:spPr>
      </p:pic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r="16061" b="14870"/>
          <a:stretch/>
        </p:blipFill>
        <p:spPr>
          <a:xfrm>
            <a:off x="-939956" y="1264730"/>
            <a:ext cx="13505746" cy="268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Yer Tutucusu 30"/>
          <p:cNvSpPr txBox="1">
            <a:spLocks/>
          </p:cNvSpPr>
          <p:nvPr/>
        </p:nvSpPr>
        <p:spPr>
          <a:xfrm>
            <a:off x="10339886" y="701361"/>
            <a:ext cx="865828" cy="5633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1500" b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15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1580</TotalTime>
  <Words>126</Words>
  <Application>Microsoft Office PowerPoint</Application>
  <PresentationFormat>Geniş ekran</PresentationFormat>
  <Paragraphs>49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6" baseType="lpstr">
      <vt:lpstr>Arial</vt:lpstr>
      <vt:lpstr>Bookman Old Style</vt:lpstr>
      <vt:lpstr>Century Gothic</vt:lpstr>
      <vt:lpstr>Open Sans</vt:lpstr>
      <vt:lpstr>Times New Roman</vt:lpstr>
      <vt:lpstr>Wingdings 3</vt:lpstr>
      <vt:lpstr>İyon</vt:lpstr>
      <vt:lpstr>KAYSERİ BÜYÜKŞEHİR BELEDİYESİ</vt:lpstr>
      <vt:lpstr>KAYSERİ BÜYÜKŞEHİR BELEDİYESİ SANAYİ TESİSİ VE BETON SANTRALİ PLANLI TAŞINMAZLAR</vt:lpstr>
      <vt:lpstr>KAYSERİ BÜYÜKŞEHİR BELEDİYESİ Melikgazi İlçesi, Eğribucak Mahallesi, 16518 ada, 1 parsel</vt:lpstr>
      <vt:lpstr>KAYSERİ BÜYÜKŞEHİR BELEDİYESİ Melikgazi İlçesi, Eğribucak Mahallesi, 16518 ada, 1 parsel</vt:lpstr>
      <vt:lpstr>KAYSERİ BÜYÜKŞEHİR BELEDİYESİ Melikgazi İlçesi, Eğribucak Mahallesi, 6310 ada, 17 parsel</vt:lpstr>
      <vt:lpstr>KAYSERİ BÜYÜKŞEHİR BELEDİYESİ Melikgazi İlçesi, Eğribucak Mahallesi, 6310 ada, 17 parsel</vt:lpstr>
      <vt:lpstr>KAYSERİ BÜYÜKŞEHİR BELEDİYESİ Melikgazi İlçesi, Eğribucak Mahallesi, 12250 ada, 17 parsel</vt:lpstr>
      <vt:lpstr>KAYSERİ BÜYÜKŞEHİR BELEDİYESİ Melikgazi İlçesi, Eğribucak Mahallesi, 12250 ada, 17 parsel</vt:lpstr>
      <vt:lpstr>PowerPoint Sunusu</vt:lpstr>
    </vt:vector>
  </TitlesOfParts>
  <Company>Kayseri Belediyesi Başkanlığı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KAYSERİ BÜYÜKŞEHİR BELEDİYESİ</dc:title>
  <dc:creator>Mehmet Bircan</dc:creator>
  <cp:lastModifiedBy>Mehmet Bircan</cp:lastModifiedBy>
  <cp:revision>89</cp:revision>
  <dcterms:created xsi:type="dcterms:W3CDTF">2022-01-05T11:23:40Z</dcterms:created>
  <dcterms:modified xsi:type="dcterms:W3CDTF">2023-12-06T12:52:18Z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